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</p:sldIdLst>
  <p:sldSz cx="8534400" cy="6400800"/>
  <p:notesSz cx="9144000" cy="6858000"/>
  <p:defaultTextStyle>
    <a:defPPr>
      <a:defRPr lang="en-US"/>
    </a:defPPr>
    <a:lvl1pPr marL="0" algn="l" defTabSz="835944" rtl="0" eaLnBrk="1" latinLnBrk="0" hangingPunct="1">
      <a:defRPr sz="1646" kern="1200">
        <a:solidFill>
          <a:schemeClr val="tx1"/>
        </a:solidFill>
        <a:latin typeface="+mn-lt"/>
        <a:ea typeface="+mn-ea"/>
        <a:cs typeface="+mn-cs"/>
      </a:defRPr>
    </a:lvl1pPr>
    <a:lvl2pPr marL="417972" algn="l" defTabSz="835944" rtl="0" eaLnBrk="1" latinLnBrk="0" hangingPunct="1">
      <a:defRPr sz="1646" kern="1200">
        <a:solidFill>
          <a:schemeClr val="tx1"/>
        </a:solidFill>
        <a:latin typeface="+mn-lt"/>
        <a:ea typeface="+mn-ea"/>
        <a:cs typeface="+mn-cs"/>
      </a:defRPr>
    </a:lvl2pPr>
    <a:lvl3pPr marL="835944" algn="l" defTabSz="835944" rtl="0" eaLnBrk="1" latinLnBrk="0" hangingPunct="1">
      <a:defRPr sz="1646" kern="1200">
        <a:solidFill>
          <a:schemeClr val="tx1"/>
        </a:solidFill>
        <a:latin typeface="+mn-lt"/>
        <a:ea typeface="+mn-ea"/>
        <a:cs typeface="+mn-cs"/>
      </a:defRPr>
    </a:lvl3pPr>
    <a:lvl4pPr marL="1253917" algn="l" defTabSz="835944" rtl="0" eaLnBrk="1" latinLnBrk="0" hangingPunct="1">
      <a:defRPr sz="1646" kern="1200">
        <a:solidFill>
          <a:schemeClr val="tx1"/>
        </a:solidFill>
        <a:latin typeface="+mn-lt"/>
        <a:ea typeface="+mn-ea"/>
        <a:cs typeface="+mn-cs"/>
      </a:defRPr>
    </a:lvl4pPr>
    <a:lvl5pPr marL="1671889" algn="l" defTabSz="835944" rtl="0" eaLnBrk="1" latinLnBrk="0" hangingPunct="1">
      <a:defRPr sz="1646" kern="1200">
        <a:solidFill>
          <a:schemeClr val="tx1"/>
        </a:solidFill>
        <a:latin typeface="+mn-lt"/>
        <a:ea typeface="+mn-ea"/>
        <a:cs typeface="+mn-cs"/>
      </a:defRPr>
    </a:lvl5pPr>
    <a:lvl6pPr marL="2089861" algn="l" defTabSz="835944" rtl="0" eaLnBrk="1" latinLnBrk="0" hangingPunct="1">
      <a:defRPr sz="1646" kern="1200">
        <a:solidFill>
          <a:schemeClr val="tx1"/>
        </a:solidFill>
        <a:latin typeface="+mn-lt"/>
        <a:ea typeface="+mn-ea"/>
        <a:cs typeface="+mn-cs"/>
      </a:defRPr>
    </a:lvl6pPr>
    <a:lvl7pPr marL="2507833" algn="l" defTabSz="835944" rtl="0" eaLnBrk="1" latinLnBrk="0" hangingPunct="1">
      <a:defRPr sz="1646" kern="1200">
        <a:solidFill>
          <a:schemeClr val="tx1"/>
        </a:solidFill>
        <a:latin typeface="+mn-lt"/>
        <a:ea typeface="+mn-ea"/>
        <a:cs typeface="+mn-cs"/>
      </a:defRPr>
    </a:lvl7pPr>
    <a:lvl8pPr marL="2925806" algn="l" defTabSz="835944" rtl="0" eaLnBrk="1" latinLnBrk="0" hangingPunct="1">
      <a:defRPr sz="1646" kern="1200">
        <a:solidFill>
          <a:schemeClr val="tx1"/>
        </a:solidFill>
        <a:latin typeface="+mn-lt"/>
        <a:ea typeface="+mn-ea"/>
        <a:cs typeface="+mn-cs"/>
      </a:defRPr>
    </a:lvl8pPr>
    <a:lvl9pPr marL="3343778" algn="l" defTabSz="835944" rtl="0" eaLnBrk="1" latinLnBrk="0" hangingPunct="1">
      <a:defRPr sz="1646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2700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" y="1047539"/>
            <a:ext cx="7254240" cy="2228427"/>
          </a:xfrm>
        </p:spPr>
        <p:txBody>
          <a:bodyPr anchor="b"/>
          <a:lstStyle>
            <a:lvl1pPr algn="ctr">
              <a:defRPr sz="5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361902"/>
            <a:ext cx="6400800" cy="1545378"/>
          </a:xfrm>
        </p:spPr>
        <p:txBody>
          <a:bodyPr/>
          <a:lstStyle>
            <a:lvl1pPr marL="0" indent="0" algn="ctr">
              <a:buNone/>
              <a:defRPr sz="2240"/>
            </a:lvl1pPr>
            <a:lvl2pPr marL="426705" indent="0" algn="ctr">
              <a:buNone/>
              <a:defRPr sz="1867"/>
            </a:lvl2pPr>
            <a:lvl3pPr marL="853410" indent="0" algn="ctr">
              <a:buNone/>
              <a:defRPr sz="1680"/>
            </a:lvl3pPr>
            <a:lvl4pPr marL="1280114" indent="0" algn="ctr">
              <a:buNone/>
              <a:defRPr sz="1493"/>
            </a:lvl4pPr>
            <a:lvl5pPr marL="1706819" indent="0" algn="ctr">
              <a:buNone/>
              <a:defRPr sz="1493"/>
            </a:lvl5pPr>
            <a:lvl6pPr marL="2133524" indent="0" algn="ctr">
              <a:buNone/>
              <a:defRPr sz="1493"/>
            </a:lvl6pPr>
            <a:lvl7pPr marL="2560229" indent="0" algn="ctr">
              <a:buNone/>
              <a:defRPr sz="1493"/>
            </a:lvl7pPr>
            <a:lvl8pPr marL="2986933" indent="0" algn="ctr">
              <a:buNone/>
              <a:defRPr sz="1493"/>
            </a:lvl8pPr>
            <a:lvl9pPr marL="3413638" indent="0" algn="ctr">
              <a:buNone/>
              <a:defRPr sz="149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8A3F-6E0A-4099-B3F7-645F14D26BFF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7717-F8A6-4A7C-8187-6768AD22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09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8A3F-6E0A-4099-B3F7-645F14D26BFF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7717-F8A6-4A7C-8187-6768AD22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25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07430" y="340783"/>
            <a:ext cx="1840230" cy="54243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6740" y="340783"/>
            <a:ext cx="5414010" cy="542438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8A3F-6E0A-4099-B3F7-645F14D26BFF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7717-F8A6-4A7C-8187-6768AD22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8A3F-6E0A-4099-B3F7-645F14D26BFF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7717-F8A6-4A7C-8187-6768AD22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57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295" y="1595757"/>
            <a:ext cx="7360920" cy="2662555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2295" y="4283500"/>
            <a:ext cx="7360920" cy="1400175"/>
          </a:xfrm>
        </p:spPr>
        <p:txBody>
          <a:bodyPr/>
          <a:lstStyle>
            <a:lvl1pPr marL="0" indent="0">
              <a:buNone/>
              <a:defRPr sz="2240">
                <a:solidFill>
                  <a:schemeClr val="tx1"/>
                </a:solidFill>
              </a:defRPr>
            </a:lvl1pPr>
            <a:lvl2pPr marL="42670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85341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28011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70681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13352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56022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2986933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413638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8A3F-6E0A-4099-B3F7-645F14D26BFF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7717-F8A6-4A7C-8187-6768AD22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023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6740" y="1703917"/>
            <a:ext cx="3627120" cy="40612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0540" y="1703917"/>
            <a:ext cx="3627120" cy="40612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8A3F-6E0A-4099-B3F7-645F14D26BFF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7717-F8A6-4A7C-8187-6768AD22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88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52" y="340785"/>
            <a:ext cx="7360920" cy="12371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7852" y="1569085"/>
            <a:ext cx="3610451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7852" y="2338070"/>
            <a:ext cx="3610451" cy="34389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20540" y="1569085"/>
            <a:ext cx="3628232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20540" y="2338070"/>
            <a:ext cx="3628232" cy="34389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8A3F-6E0A-4099-B3F7-645F14D26BFF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7717-F8A6-4A7C-8187-6768AD22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14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8A3F-6E0A-4099-B3F7-645F14D26BFF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7717-F8A6-4A7C-8187-6768AD22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89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8A3F-6E0A-4099-B3F7-645F14D26BFF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7717-F8A6-4A7C-8187-6768AD22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62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52" y="426720"/>
            <a:ext cx="2752566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232" y="921598"/>
            <a:ext cx="4320540" cy="4548717"/>
          </a:xfrm>
        </p:spPr>
        <p:txBody>
          <a:bodyPr/>
          <a:lstStyle>
            <a:lvl1pPr>
              <a:defRPr sz="2987"/>
            </a:lvl1pPr>
            <a:lvl2pPr>
              <a:defRPr sz="2613"/>
            </a:lvl2pPr>
            <a:lvl3pPr>
              <a:defRPr sz="224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7852" y="1920240"/>
            <a:ext cx="2752566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8A3F-6E0A-4099-B3F7-645F14D26BFF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7717-F8A6-4A7C-8187-6768AD22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10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52" y="426720"/>
            <a:ext cx="2752566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28232" y="921598"/>
            <a:ext cx="4320540" cy="4548717"/>
          </a:xfrm>
        </p:spPr>
        <p:txBody>
          <a:bodyPr anchor="t"/>
          <a:lstStyle>
            <a:lvl1pPr marL="0" indent="0">
              <a:buNone/>
              <a:defRPr sz="2987"/>
            </a:lvl1pPr>
            <a:lvl2pPr marL="426705" indent="0">
              <a:buNone/>
              <a:defRPr sz="2613"/>
            </a:lvl2pPr>
            <a:lvl3pPr marL="853410" indent="0">
              <a:buNone/>
              <a:defRPr sz="2240"/>
            </a:lvl3pPr>
            <a:lvl4pPr marL="1280114" indent="0">
              <a:buNone/>
              <a:defRPr sz="1867"/>
            </a:lvl4pPr>
            <a:lvl5pPr marL="1706819" indent="0">
              <a:buNone/>
              <a:defRPr sz="1867"/>
            </a:lvl5pPr>
            <a:lvl6pPr marL="2133524" indent="0">
              <a:buNone/>
              <a:defRPr sz="1867"/>
            </a:lvl6pPr>
            <a:lvl7pPr marL="2560229" indent="0">
              <a:buNone/>
              <a:defRPr sz="1867"/>
            </a:lvl7pPr>
            <a:lvl8pPr marL="2986933" indent="0">
              <a:buNone/>
              <a:defRPr sz="1867"/>
            </a:lvl8pPr>
            <a:lvl9pPr marL="3413638" indent="0">
              <a:buNone/>
              <a:defRPr sz="18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7852" y="1920240"/>
            <a:ext cx="2752566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D8A3F-6E0A-4099-B3F7-645F14D26BFF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7717-F8A6-4A7C-8187-6768AD22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37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6740" y="340785"/>
            <a:ext cx="736092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740" y="1703917"/>
            <a:ext cx="736092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740" y="5932595"/>
            <a:ext cx="192024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D8A3F-6E0A-4099-B3F7-645F14D26BFF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7020" y="5932595"/>
            <a:ext cx="288036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27420" y="5932595"/>
            <a:ext cx="192024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97717-F8A6-4A7C-8187-6768AD222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5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  <p:txStyles>
    <p:titleStyle>
      <a:lvl1pPr algn="l" defTabSz="853410" rtl="0" eaLnBrk="1" latinLnBrk="0" hangingPunct="1">
        <a:lnSpc>
          <a:spcPct val="90000"/>
        </a:lnSpc>
        <a:spcBef>
          <a:spcPct val="0"/>
        </a:spcBef>
        <a:buNone/>
        <a:defRPr sz="41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352" indent="-213352" algn="l" defTabSz="8534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4005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62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49346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7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34687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77358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626990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05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1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1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1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2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2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33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638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5500" y="2016522"/>
            <a:ext cx="6858000" cy="17907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540B"/>
                </a:solidFill>
              </a:rPr>
              <a:t>Imagine all your training tools in one easy-to-use platform.</a:t>
            </a:r>
            <a:endParaRPr lang="en-US" sz="4400" dirty="0">
              <a:solidFill>
                <a:srgbClr val="FF540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92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376" y="312769"/>
            <a:ext cx="6858000" cy="1394222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540B"/>
                </a:solidFill>
              </a:rPr>
              <a:t>Recordkeeping</a:t>
            </a:r>
            <a:br>
              <a:rPr lang="en-US" sz="4400" dirty="0" smtClean="0">
                <a:solidFill>
                  <a:srgbClr val="FF540B"/>
                </a:solidFill>
              </a:rPr>
            </a:br>
            <a:r>
              <a:rPr lang="en-US" sz="4400" dirty="0" smtClean="0">
                <a:solidFill>
                  <a:srgbClr val="FF540B"/>
                </a:solidFill>
              </a:rPr>
              <a:t>&amp; Certification Tools</a:t>
            </a:r>
            <a:endParaRPr lang="en-US" sz="4400" b="1" dirty="0">
              <a:solidFill>
                <a:srgbClr val="FF540B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000" t="18000" r="31000" b="10889"/>
          <a:stretch/>
        </p:blipFill>
        <p:spPr>
          <a:xfrm>
            <a:off x="907522" y="1706991"/>
            <a:ext cx="6840854" cy="4343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66223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376" y="312769"/>
            <a:ext cx="6858000" cy="1394222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540B"/>
                </a:solidFill>
              </a:rPr>
              <a:t>Recordkeeping</a:t>
            </a:r>
            <a:br>
              <a:rPr lang="en-US" sz="4400" dirty="0" smtClean="0">
                <a:solidFill>
                  <a:srgbClr val="FF540B"/>
                </a:solidFill>
              </a:rPr>
            </a:br>
            <a:r>
              <a:rPr lang="en-US" sz="4400" dirty="0" smtClean="0">
                <a:solidFill>
                  <a:srgbClr val="FF540B"/>
                </a:solidFill>
              </a:rPr>
              <a:t>&amp; Certification Tools</a:t>
            </a:r>
            <a:endParaRPr lang="en-US" sz="4400" b="1" dirty="0">
              <a:solidFill>
                <a:srgbClr val="FF540B"/>
              </a:solidFill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509" t="8740" r="24978" b="18961"/>
          <a:stretch/>
        </p:blipFill>
        <p:spPr bwMode="auto">
          <a:xfrm>
            <a:off x="890376" y="1706991"/>
            <a:ext cx="6858000" cy="4343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84772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5500" y="2016522"/>
            <a:ext cx="6858000" cy="17907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540B"/>
                </a:solidFill>
              </a:rPr>
              <a:t>Less hassle. More control.</a:t>
            </a:r>
            <a:br>
              <a:rPr lang="en-US" sz="4400" dirty="0" smtClean="0">
                <a:solidFill>
                  <a:srgbClr val="FF540B"/>
                </a:solidFill>
              </a:rPr>
            </a:br>
            <a:r>
              <a:rPr lang="en-US" sz="4400" b="1" dirty="0" smtClean="0">
                <a:solidFill>
                  <a:srgbClr val="FF540B"/>
                </a:solidFill>
              </a:rPr>
              <a:t>Schedule a demo now.</a:t>
            </a:r>
            <a:endParaRPr lang="en-US" sz="4400" b="1" dirty="0">
              <a:solidFill>
                <a:srgbClr val="FF540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359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18</Words>
  <Application>Microsoft Office PowerPoint</Application>
  <PresentationFormat>Custom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Imagine all your training tools in one easy-to-use platform.</vt:lpstr>
      <vt:lpstr>Recordkeeping &amp; Certification Tools</vt:lpstr>
      <vt:lpstr>Recordkeeping &amp; Certification Tools</vt:lpstr>
      <vt:lpstr>Less hassle. More control. Schedule a demo now.</vt:lpstr>
    </vt:vector>
  </TitlesOfParts>
  <Company>AQTS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Imagine all your training tools in one easy-to-use platform.</dc:title>
  <dc:creator>Elizabeth Donahey</dc:creator>
  <cp:lastModifiedBy>Elizabeth Donahey</cp:lastModifiedBy>
  <cp:revision>12</cp:revision>
  <dcterms:created xsi:type="dcterms:W3CDTF">2015-06-03T21:02:20Z</dcterms:created>
  <dcterms:modified xsi:type="dcterms:W3CDTF">2015-06-03T21:15:48Z</dcterms:modified>
</cp:coreProperties>
</file>